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11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088" y="292861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indefinite articles and the plural of 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0658" y="3870101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things in the classroom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29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98</cp:revision>
  <dcterms:created xsi:type="dcterms:W3CDTF">2011-09-14T23:22:57Z</dcterms:created>
  <dcterms:modified xsi:type="dcterms:W3CDTF">2012-10-11T11:19:17Z</dcterms:modified>
</cp:coreProperties>
</file>